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E10F32-3C31-2741-A8FA-EEDB1A5E042A}" v="4" dt="2026-01-27T11:07:27.1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9" d="100"/>
          <a:sy n="109" d="100"/>
        </p:scale>
        <p:origin x="1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7:34.698" v="137" actId="14100"/>
      <pc:docMkLst>
        <pc:docMk/>
      </pc:docMkLst>
      <pc:sldChg chg="addSp delSp modSp mod">
        <pc:chgData name="Steve Hartland" userId="fe08f65b-fffb-417a-81ad-107dbbfd43a7" providerId="ADAL" clId="{26CD08F2-BEC7-5BB7-9C01-8BE80433835F}" dt="2026-01-27T11:07:34.698" v="137" actId="14100"/>
        <pc:sldMkLst>
          <pc:docMk/>
          <pc:sldMk cId="2864429464" sldId="256"/>
        </pc:sldMkLst>
        <pc:spChg chg="mod">
          <ac:chgData name="Steve Hartland" userId="fe08f65b-fffb-417a-81ad-107dbbfd43a7" providerId="ADAL" clId="{26CD08F2-BEC7-5BB7-9C01-8BE80433835F}" dt="2026-01-27T11:06:00.781" v="122" actId="207"/>
          <ac:spMkLst>
            <pc:docMk/>
            <pc:sldMk cId="2864429464" sldId="256"/>
            <ac:spMk id="2" creationId="{74597441-C779-9BE0-A5D4-959ECAE10D7D}"/>
          </ac:spMkLst>
        </pc:spChg>
        <pc:spChg chg="mod">
          <ac:chgData name="Steve Hartland" userId="fe08f65b-fffb-417a-81ad-107dbbfd43a7" providerId="ADAL" clId="{26CD08F2-BEC7-5BB7-9C01-8BE80433835F}" dt="2026-01-27T11:06:24.523" v="126" actId="207"/>
          <ac:spMkLst>
            <pc:docMk/>
            <pc:sldMk cId="2864429464" sldId="256"/>
            <ac:spMk id="3" creationId="{EFEF04C8-7F67-22DD-D065-73479EFBF742}"/>
          </ac:spMkLst>
        </pc:spChg>
        <pc:spChg chg="mod">
          <ac:chgData name="Steve Hartland" userId="fe08f65b-fffb-417a-81ad-107dbbfd43a7" providerId="ADAL" clId="{26CD08F2-BEC7-5BB7-9C01-8BE80433835F}" dt="2026-01-27T11:06:29.283" v="128" actId="207"/>
          <ac:spMkLst>
            <pc:docMk/>
            <pc:sldMk cId="2864429464" sldId="256"/>
            <ac:spMk id="4" creationId="{C83E7EE8-E2DC-8F73-BFB6-B6012EF78B98}"/>
          </ac:spMkLst>
        </pc:spChg>
        <pc:spChg chg="add mod">
          <ac:chgData name="Steve Hartland" userId="fe08f65b-fffb-417a-81ad-107dbbfd43a7" providerId="ADAL" clId="{26CD08F2-BEC7-5BB7-9C01-8BE80433835F}" dt="2026-01-27T11:06:18.213" v="125" actId="1076"/>
          <ac:spMkLst>
            <pc:docMk/>
            <pc:sldMk cId="2864429464" sldId="256"/>
            <ac:spMk id="6" creationId="{7768AACB-A5C4-03D6-AC2D-8ECE5B3D8661}"/>
          </ac:spMkLst>
        </pc:spChg>
        <pc:spChg chg="mod">
          <ac:chgData name="Steve Hartland" userId="fe08f65b-fffb-417a-81ad-107dbbfd43a7" providerId="ADAL" clId="{26CD08F2-BEC7-5BB7-9C01-8BE80433835F}" dt="2026-01-07T16:28:42.169" v="98" actId="208"/>
          <ac:spMkLst>
            <pc:docMk/>
            <pc:sldMk cId="2864429464" sldId="256"/>
            <ac:spMk id="7" creationId="{9FE641CB-1F6F-AF13-F7D6-D48D18811F1A}"/>
          </ac:spMkLst>
        </pc:spChg>
        <pc:spChg chg="mod">
          <ac:chgData name="Steve Hartland" userId="fe08f65b-fffb-417a-81ad-107dbbfd43a7" providerId="ADAL" clId="{26CD08F2-BEC7-5BB7-9C01-8BE80433835F}" dt="2026-01-27T11:06:26.964" v="127" actId="207"/>
          <ac:spMkLst>
            <pc:docMk/>
            <pc:sldMk cId="2864429464" sldId="256"/>
            <ac:spMk id="8" creationId="{C1AF36C0-1E16-B6CF-0E53-BD0F868B4F35}"/>
          </ac:spMkLst>
        </pc:spChg>
        <pc:spChg chg="add del mod">
          <ac:chgData name="Steve Hartland" userId="fe08f65b-fffb-417a-81ad-107dbbfd43a7" providerId="ADAL" clId="{26CD08F2-BEC7-5BB7-9C01-8BE80433835F}" dt="2026-01-27T11:06:11.547" v="123" actId="478"/>
          <ac:spMkLst>
            <pc:docMk/>
            <pc:sldMk cId="2864429464" sldId="256"/>
            <ac:spMk id="10" creationId="{F1E149C3-C9A1-CCA4-A0A3-DA2DA26AB4FF}"/>
          </ac:spMkLst>
        </pc:spChg>
        <pc:spChg chg="mod">
          <ac:chgData name="Steve Hartland" userId="fe08f65b-fffb-417a-81ad-107dbbfd43a7" providerId="ADAL" clId="{26CD08F2-BEC7-5BB7-9C01-8BE80433835F}" dt="2026-01-27T11:05:57.222" v="121" actId="207"/>
          <ac:spMkLst>
            <pc:docMk/>
            <pc:sldMk cId="2864429464" sldId="256"/>
            <ac:spMk id="13" creationId="{29AADAA1-3E8F-9341-F36E-C41CBBDE82B8}"/>
          </ac:spMkLst>
        </pc:spChg>
        <pc:picChg chg="add del mod">
          <ac:chgData name="Steve Hartland" userId="fe08f65b-fffb-417a-81ad-107dbbfd43a7" providerId="ADAL" clId="{26CD08F2-BEC7-5BB7-9C01-8BE80433835F}" dt="2026-01-27T11:06:43.133" v="130" actId="478"/>
          <ac:picMkLst>
            <pc:docMk/>
            <pc:sldMk cId="2864429464" sldId="256"/>
            <ac:picMk id="9" creationId="{3E4179C6-D00E-FD84-A75B-39B4686F7F7C}"/>
          </ac:picMkLst>
        </pc:picChg>
        <pc:picChg chg="add mod">
          <ac:chgData name="Steve Hartland" userId="fe08f65b-fffb-417a-81ad-107dbbfd43a7" providerId="ADAL" clId="{26CD08F2-BEC7-5BB7-9C01-8BE80433835F}" dt="2026-01-27T11:07:34.698" v="137" actId="14100"/>
          <ac:picMkLst>
            <pc:docMk/>
            <pc:sldMk cId="2864429464" sldId="256"/>
            <ac:picMk id="12" creationId="{72AC063F-2B70-6110-4E2F-97D7CB6492FE}"/>
          </ac:picMkLst>
        </pc:picChg>
        <pc:picChg chg="add mod">
          <ac:chgData name="Steve Hartland" userId="fe08f65b-fffb-417a-81ad-107dbbfd43a7" providerId="ADAL" clId="{26CD08F2-BEC7-5BB7-9C01-8BE80433835F}" dt="2026-01-07T16:29:39.796" v="111" actId="1076"/>
          <ac:picMkLst>
            <pc:docMk/>
            <pc:sldMk cId="2864429464" sldId="256"/>
            <ac:picMk id="15" creationId="{302F2CD0-3FC4-7DEC-2CB8-32273C987031}"/>
          </ac:picMkLst>
        </pc:picChg>
        <pc:picChg chg="add del mod">
          <ac:chgData name="Steve Hartland" userId="fe08f65b-fffb-417a-81ad-107dbbfd43a7" providerId="ADAL" clId="{26CD08F2-BEC7-5BB7-9C01-8BE80433835F}" dt="2026-01-27T11:07:28.871" v="136" actId="478"/>
          <ac:picMkLst>
            <pc:docMk/>
            <pc:sldMk cId="2864429464" sldId="256"/>
            <ac:picMk id="16" creationId="{18531650-277A-1F9A-B886-EA4D9123B1B7}"/>
          </ac:picMkLst>
        </pc:picChg>
        <pc:cxnChg chg="mod">
          <ac:chgData name="Steve Hartland" userId="fe08f65b-fffb-417a-81ad-107dbbfd43a7" providerId="ADAL" clId="{26CD08F2-BEC7-5BB7-9C01-8BE80433835F}" dt="2026-01-07T16:28:49.449" v="100" actId="208"/>
          <ac:cxnSpMkLst>
            <pc:docMk/>
            <pc:sldMk cId="2864429464" sldId="256"/>
            <ac:cxnSpMk id="11" creationId="{82506459-AD29-1BB2-42FA-A736CF218A38}"/>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1/27/26</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txBody>
          <a:bodyPr/>
          <a:lstStyle/>
          <a:p>
            <a:endParaRPr lang="en-GB"/>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1/27/26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1/27/26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1/27/26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1/27/26</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2AC063F-2B70-6110-4E2F-97D7CB6492FE}"/>
              </a:ext>
            </a:extLst>
          </p:cNvPr>
          <p:cNvPicPr>
            <a:picLocks noChangeAspect="1"/>
          </p:cNvPicPr>
          <p:nvPr/>
        </p:nvPicPr>
        <p:blipFill>
          <a:blip r:embed="rId3"/>
          <a:stretch>
            <a:fillRect/>
          </a:stretch>
        </p:blipFill>
        <p:spPr>
          <a:xfrm>
            <a:off x="-1" y="-8382"/>
            <a:ext cx="6236677" cy="312498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dirty="0">
                <a:solidFill>
                  <a:srgbClr val="21316A"/>
                </a:solidFill>
                <a:latin typeface="Arial" panose="020B0604020202020204" pitchFamily="34" charset="0"/>
              </a:rPr>
              <a:t>XXXXXXXXXXX</a:t>
            </a:r>
            <a:endParaRPr lang="en-GB" sz="28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X Night Voyage</a:t>
            </a:r>
          </a:p>
          <a:p>
            <a:pPr algn="ctr"/>
            <a:r>
              <a:rPr lang="en-GB" b="1" dirty="0">
                <a:solidFill>
                  <a:srgbClr val="21316A"/>
                </a:solidFill>
                <a:latin typeface="Arial" panose="020B0604020202020204" pitchFamily="34" charset="0"/>
              </a:rPr>
              <a:t>SHIP</a:t>
            </a:r>
            <a:endParaRPr lang="en-GB" baseline="300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Date…..</a:t>
            </a:r>
          </a:p>
          <a:p>
            <a:pPr algn="ctr"/>
            <a:r>
              <a:rPr lang="en-GB" sz="1600" dirty="0">
                <a:solidFill>
                  <a:srgbClr val="21316A"/>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21316A"/>
                </a:solidFill>
                <a:latin typeface="Arial" panose="020B0604020202020204" pitchFamily="34" charset="0"/>
              </a:rPr>
              <a:t>Experience xxxxxxxxxxxxxxxxxx</a:t>
            </a:r>
          </a:p>
          <a:p>
            <a:pPr algn="ctr"/>
            <a:r>
              <a:rPr lang="en-GB" dirty="0">
                <a:solidFill>
                  <a:srgbClr val="21316A"/>
                </a:solidFill>
                <a:latin typeface="Arial" panose="020B0604020202020204" pitchFamily="34" charset="0"/>
              </a:rPr>
              <a:t>xxxxxxxxxxx Flights </a:t>
            </a:r>
          </a:p>
          <a:p>
            <a:pPr algn="ctr"/>
            <a:r>
              <a:rPr lang="en-GB" dirty="0">
                <a:solidFill>
                  <a:srgbClr val="21316A"/>
                </a:solidFill>
                <a:latin typeface="Arial" panose="020B0604020202020204" pitchFamily="34" charset="0"/>
              </a:rPr>
              <a:t>Stateroom……….</a:t>
            </a:r>
            <a:br>
              <a:rPr lang="en-GB" sz="1050" dirty="0">
                <a:solidFill>
                  <a:srgbClr val="21316A"/>
                </a:solidFill>
                <a:latin typeface="Arial" panose="020B0604020202020204" pitchFamily="34" charset="0"/>
              </a:rPr>
            </a:br>
            <a:endParaRPr lang="en-GB" sz="1050" dirty="0">
              <a:solidFill>
                <a:srgbClr val="21316A"/>
              </a:solidFill>
              <a:latin typeface="Arial" panose="020B0604020202020204" pitchFamily="34" charset="0"/>
            </a:endParaRPr>
          </a:p>
          <a:p>
            <a:pPr algn="ctr"/>
            <a:r>
              <a:rPr lang="en-GB" sz="2800" b="1" dirty="0">
                <a:solidFill>
                  <a:srgbClr val="21316A"/>
                </a:solidFill>
                <a:latin typeface="Arial" panose="020B0604020202020204" pitchFamily="34" charset="0"/>
              </a:rPr>
              <a:t>From £0,000pp</a:t>
            </a:r>
            <a:r>
              <a:rPr lang="en-GB" sz="2800" b="1" baseline="30000" dirty="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13" name="Rectangle 12">
            <a:extLst>
              <a:ext uri="{FF2B5EF4-FFF2-40B4-BE49-F238E27FC236}">
                <a16:creationId xmlns:a16="http://schemas.microsoft.com/office/drawing/2014/main" id="{29AADAA1-3E8F-9341-F36E-C41CBBDE82B8}"/>
              </a:ext>
            </a:extLst>
          </p:cNvPr>
          <p:cNvSpPr/>
          <p:nvPr/>
        </p:nvSpPr>
        <p:spPr>
          <a:xfrm>
            <a:off x="6236678" y="-1"/>
            <a:ext cx="4471758" cy="3124979"/>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15" name="Picture 14">
            <a:extLst>
              <a:ext uri="{FF2B5EF4-FFF2-40B4-BE49-F238E27FC236}">
                <a16:creationId xmlns:a16="http://schemas.microsoft.com/office/drawing/2014/main" id="{302F2CD0-3FC4-7DEC-2CB8-32273C987031}"/>
              </a:ext>
            </a:extLst>
          </p:cNvPr>
          <p:cNvPicPr>
            <a:picLocks noChangeAspect="1"/>
          </p:cNvPicPr>
          <p:nvPr/>
        </p:nvPicPr>
        <p:blipFill>
          <a:blip r:embed="rId6"/>
          <a:stretch>
            <a:fillRect/>
          </a:stretch>
        </p:blipFill>
        <p:spPr>
          <a:xfrm>
            <a:off x="6608889" y="944231"/>
            <a:ext cx="3784484" cy="1236514"/>
          </a:xfrm>
          <a:prstGeom prst="rect">
            <a:avLst/>
          </a:prstGeom>
        </p:spPr>
      </p:pic>
      <p:sp>
        <p:nvSpPr>
          <p:cNvPr id="6" name="TextBox 5">
            <a:extLst>
              <a:ext uri="{FF2B5EF4-FFF2-40B4-BE49-F238E27FC236}">
                <a16:creationId xmlns:a16="http://schemas.microsoft.com/office/drawing/2014/main" id="{7768AACB-A5C4-03D6-AC2D-8ECE5B3D8661}"/>
              </a:ext>
            </a:extLst>
          </p:cNvPr>
          <p:cNvSpPr txBox="1"/>
          <p:nvPr/>
        </p:nvSpPr>
        <p:spPr>
          <a:xfrm>
            <a:off x="1938765" y="7229240"/>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33BF72-0C57-4113-BB97-93ABA539F50B}">
  <ds:schemaRefs>
    <ds:schemaRef ds:uri="http://schemas.microsoft.com/office/infopath/2007/PartnerControls"/>
    <ds:schemaRef ds:uri="http://www.w3.org/XML/1998/namespace"/>
    <ds:schemaRef ds:uri="f792690d-879f-46d8-925c-4171572e1f59"/>
    <ds:schemaRef ds:uri="http://schemas.microsoft.com/office/2006/documentManagement/types"/>
    <ds:schemaRef ds:uri="http://purl.org/dc/terms/"/>
    <ds:schemaRef ds:uri="http://schemas.openxmlformats.org/package/2006/metadata/core-properties"/>
    <ds:schemaRef ds:uri="http://schemas.microsoft.com/office/2006/metadata/properties"/>
    <ds:schemaRef ds:uri="ba6e64ec-b061-4ef9-925c-be5efbd33eb1"/>
    <ds:schemaRef ds:uri="http://purl.org/dc/dcmitype/"/>
    <ds:schemaRef ds:uri="http://purl.org/dc/elements/1.1/"/>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F772B70C-5FAD-408C-A651-3467E872B3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21</TotalTime>
  <Words>113</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2</cp:revision>
  <dcterms:created xsi:type="dcterms:W3CDTF">2023-06-26T13:44:24Z</dcterms:created>
  <dcterms:modified xsi:type="dcterms:W3CDTF">2026-01-27T11:07:41Z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